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10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68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05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44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5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58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6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17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1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06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8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E1404-27A6-4A2B-A1B7-10824CA9C98A}" type="datetimeFigureOut">
              <a:rPr lang="zh-TW" altLang="en-US" smtClean="0"/>
              <a:t>2018/6/3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02A0-1175-43F2-A750-D60278079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60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CH5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44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2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48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2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36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2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28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2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06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73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66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67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9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624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5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24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89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933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65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81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43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3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2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0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5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7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52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1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03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2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56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5_Page_2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1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94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寬螢幕</PresentationFormat>
  <Paragraphs>1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Office 佈景主題</vt:lpstr>
      <vt:lpstr>CH5 Solutions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CH3 Solutions</dc:title>
  <dc:creator>李 育安</dc:creator>
  <cp:lastModifiedBy>李 育安</cp:lastModifiedBy>
  <cp:revision>3</cp:revision>
  <dcterms:created xsi:type="dcterms:W3CDTF">2018-04-21T09:03:52Z</dcterms:created>
  <dcterms:modified xsi:type="dcterms:W3CDTF">2018-06-03T10:40:32Z</dcterms:modified>
</cp:coreProperties>
</file>